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4" dt="2024-11-05T13:23:16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3:50:19.538" v="4128" actId="20577"/>
      <pc:docMkLst>
        <pc:docMk/>
      </pc:docMkLst>
      <pc:sldChg chg="modSp mod">
        <pc:chgData name="LELLO MOLINARIO" userId="675167b3-0327-4eb0-b712-ad5d2d77a8a3" providerId="ADAL" clId="{828FBF63-8AE4-4B7E-BA65-5052B5CCEA5B}" dt="2024-11-05T13:15:25.732" v="3518" actId="20577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</pc:sldChg>
      <pc:sldChg chg="modNotesTx">
        <pc:chgData name="LELLO MOLINARIO" userId="675167b3-0327-4eb0-b712-ad5d2d77a8a3" providerId="ADAL" clId="{828FBF63-8AE4-4B7E-BA65-5052B5CCEA5B}" dt="2024-11-05T13:21:57.766" v="354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5T13:35:41.679" v="3723" actId="20577"/>
        <pc:sldMkLst>
          <pc:docMk/>
          <pc:sldMk cId="0" sldId="260"/>
        </pc:sldMkLst>
      </pc:sldChg>
      <pc:sldChg chg="modSp mod modNotesTx">
        <pc:chgData name="LELLO MOLINARIO" userId="675167b3-0327-4eb0-b712-ad5d2d77a8a3" providerId="ADAL" clId="{828FBF63-8AE4-4B7E-BA65-5052B5CCEA5B}" dt="2024-11-05T13:30:34.380" v="3646" actId="20577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</pc:sldChg>
      <pc:sldChg chg="modSp mod modNotesTx">
        <pc:chgData name="LELLO MOLINARIO" userId="675167b3-0327-4eb0-b712-ad5d2d77a8a3" providerId="ADAL" clId="{828FBF63-8AE4-4B7E-BA65-5052B5CCEA5B}" dt="2024-11-04T15:30:39.023" v="3293" actId="6549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3:39:57.243" v="3749" actId="6549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5T13:49:20.879" v="4081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3:50:19.538" v="4128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5T13:45:02.389" v="3922" actId="20577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Automatic execution of tests;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(time needed to retrieve the packets needed to "capture" the keys especially by activating the "verbose mode" of the </a:t>
            </a:r>
            <a:r>
              <a:rPr lang="en-US" dirty="0" err="1"/>
              <a:t>besside</a:t>
            </a:r>
            <a:r>
              <a:rPr lang="en-US" dirty="0"/>
              <a:t>-ng and </a:t>
            </a:r>
            <a:r>
              <a:rPr lang="en-US" dirty="0" err="1"/>
              <a:t>aircrack</a:t>
            </a:r>
            <a:r>
              <a:rPr lang="en-US" dirty="0"/>
              <a:t>-ng applications).</a:t>
            </a:r>
          </a:p>
          <a:p>
            <a:r>
              <a:rPr lang="en-US" dirty="0"/>
              <a:t>Using this system we also noticed OPPORTUNITIES and THREATS</a:t>
            </a:r>
          </a:p>
          <a:p>
            <a:r>
              <a:rPr lang="en-US" dirty="0"/>
              <a:t>OPPORTUNITIES are: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And for this reason it’ very User Friendly ( it very Ease to use!)</a:t>
            </a:r>
          </a:p>
          <a:p>
            <a:r>
              <a:rPr lang="en-US" dirty="0"/>
              <a:t>We have thought of only one big THREAT: </a:t>
            </a:r>
          </a:p>
          <a:p>
            <a:r>
              <a:rPr lang="en-US" dirty="0"/>
              <a:t>the direct responsibility of the user on the automated system and the consequent possibility of being reported to the Authority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 </a:t>
            </a:r>
            <a:r>
              <a:rPr lang="en-US" dirty="0"/>
              <a:t>If you have any questions, we will be happy to answer them.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had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capture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us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(since they are outside our test area), so the system refuses the scan.</a:t>
            </a:r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Once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several vulnerabilities in their clients: TP-LINK was the exception since no client was 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not had restrictions it could have tried to hack all the networks in its range </a:t>
            </a:r>
          </a:p>
          <a:p>
            <a:r>
              <a:rPr lang="en-US" dirty="0"/>
              <a:t>and for this reason we made a series of considerations: </a:t>
            </a:r>
          </a:p>
          <a:p>
            <a:r>
              <a:rPr lang="en-US" dirty="0"/>
              <a:t>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403</TotalTime>
  <Words>1676</Words>
  <Application>Microsoft Office PowerPoint</Application>
  <PresentationFormat>Personalizzato</PresentationFormat>
  <Paragraphs>201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DM Sans Medium</vt:lpstr>
      <vt:lpstr>Aptos SemiBold</vt:lpstr>
      <vt:lpstr>Arial</vt:lpstr>
      <vt:lpstr>Aptos</vt:lpstr>
      <vt:lpstr>Inter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2024-11-05T13:50:26Z</dcterms:modified>
</cp:coreProperties>
</file>